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"/>
  </p:notesMasterIdLst>
  <p:sldSz cx="9144000" cy="5143500" type="screen16x9"/>
  <p:notesSz cx="6858000" cy="9144000"/>
  <p:embeddedFontLst>
    <p:embeddedFont>
      <p:font typeface="Lato" panose="020F0502020204030203" pitchFamily="34" charset="0"/>
      <p:regular r:id="rId3"/>
      <p:bold r:id="rId4"/>
      <p:italic r:id="rId5"/>
      <p:boldItalic r:id="rId6"/>
    </p:embeddedFont>
    <p:embeddedFont>
      <p:font typeface="Montserrat" panose="02000505000000020004" pitchFamily="2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0;p2" descr="offset_comp_406605.jpg">
            <a:extLst>
              <a:ext uri="{FF2B5EF4-FFF2-40B4-BE49-F238E27FC236}">
                <a16:creationId xmlns:a16="http://schemas.microsoft.com/office/drawing/2014/main" id="{8AEAC0C9-29BB-4D08-9F00-14AE63FDCB99}"/>
              </a:ext>
            </a:extLst>
          </p:cNvPr>
          <p:cNvPicPr preferRelativeResize="0"/>
          <p:nvPr userDrawn="1"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5" name="Google Shape;11;p2" descr="offset_comp_342327_edtied.jpg">
            <a:extLst>
              <a:ext uri="{FF2B5EF4-FFF2-40B4-BE49-F238E27FC236}">
                <a16:creationId xmlns:a16="http://schemas.microsoft.com/office/drawing/2014/main" id="{8C43ED15-C4D3-4A19-BDC6-C58AA597901F}"/>
              </a:ext>
            </a:extLst>
          </p:cNvPr>
          <p:cNvPicPr preferRelativeResize="0"/>
          <p:nvPr userDrawn="1"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6" name="Google Shape;12;p2">
            <a:extLst>
              <a:ext uri="{FF2B5EF4-FFF2-40B4-BE49-F238E27FC236}">
                <a16:creationId xmlns:a16="http://schemas.microsoft.com/office/drawing/2014/main" id="{E22CFA79-EB4B-41EA-A7FA-ABE3C434122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032312" y="1028700"/>
            <a:ext cx="5522338" cy="21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 dirty="0"/>
          </a:p>
        </p:txBody>
      </p:sp>
      <p:sp>
        <p:nvSpPr>
          <p:cNvPr id="7" name="Google Shape;13;p2">
            <a:extLst>
              <a:ext uri="{FF2B5EF4-FFF2-40B4-BE49-F238E27FC236}">
                <a16:creationId xmlns:a16="http://schemas.microsoft.com/office/drawing/2014/main" id="{C591AEF5-ED88-4346-99A8-BF90B31030D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10635" y="3381935"/>
            <a:ext cx="4144015" cy="10490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 dirty="0"/>
          </a:p>
        </p:txBody>
      </p:sp>
      <p:sp>
        <p:nvSpPr>
          <p:cNvPr id="8" name="Google Shape;14;p2">
            <a:extLst>
              <a:ext uri="{FF2B5EF4-FFF2-40B4-BE49-F238E27FC236}">
                <a16:creationId xmlns:a16="http://schemas.microsoft.com/office/drawing/2014/main" id="{508C1C87-EC6B-4550-8766-3470E6DF42E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15;p2">
            <a:extLst>
              <a:ext uri="{FF2B5EF4-FFF2-40B4-BE49-F238E27FC236}">
                <a16:creationId xmlns:a16="http://schemas.microsoft.com/office/drawing/2014/main" id="{3B0F29AA-42F9-49C8-95FA-304C25A56B0A}"/>
              </a:ext>
            </a:extLst>
          </p:cNvPr>
          <p:cNvSpPr/>
          <p:nvPr userDrawn="1"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6;p2">
            <a:extLst>
              <a:ext uri="{FF2B5EF4-FFF2-40B4-BE49-F238E27FC236}">
                <a16:creationId xmlns:a16="http://schemas.microsoft.com/office/drawing/2014/main" id="{F04AB160-56E4-4D1E-99F4-FF5714F97A85}"/>
              </a:ext>
            </a:extLst>
          </p:cNvPr>
          <p:cNvSpPr/>
          <p:nvPr userDrawn="1"/>
        </p:nvSpPr>
        <p:spPr>
          <a:xfrm flipH="1">
            <a:off x="508725" y="561187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75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6;p5">
            <a:hlinkClick r:id="" action="ppaction://noaction"/>
            <a:extLst>
              <a:ext uri="{FF2B5EF4-FFF2-40B4-BE49-F238E27FC236}">
                <a16:creationId xmlns:a16="http://schemas.microsoft.com/office/drawing/2014/main" id="{2D3DD650-004E-4633-A519-BC9BA9F26A65}"/>
              </a:ext>
            </a:extLst>
          </p:cNvPr>
          <p:cNvSpPr/>
          <p:nvPr userDrawn="1"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67;p5">
            <a:hlinkClick r:id="" action="ppaction://noaction"/>
            <a:extLst>
              <a:ext uri="{FF2B5EF4-FFF2-40B4-BE49-F238E27FC236}">
                <a16:creationId xmlns:a16="http://schemas.microsoft.com/office/drawing/2014/main" id="{1D0613B6-F0F0-4BB3-AEBE-6BC39997C9DF}"/>
              </a:ext>
            </a:extLst>
          </p:cNvPr>
          <p:cNvSpPr/>
          <p:nvPr userDrawn="1"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8;p5">
            <a:hlinkClick r:id="" action="ppaction://noaction"/>
            <a:extLst>
              <a:ext uri="{FF2B5EF4-FFF2-40B4-BE49-F238E27FC236}">
                <a16:creationId xmlns:a16="http://schemas.microsoft.com/office/drawing/2014/main" id="{107BB4B4-3F37-413B-9157-59F09CE85FBC}"/>
              </a:ext>
            </a:extLst>
          </p:cNvPr>
          <p:cNvSpPr/>
          <p:nvPr userDrawn="1"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9;p5">
            <a:hlinkClick r:id="" action="ppaction://noaction"/>
            <a:extLst>
              <a:ext uri="{FF2B5EF4-FFF2-40B4-BE49-F238E27FC236}">
                <a16:creationId xmlns:a16="http://schemas.microsoft.com/office/drawing/2014/main" id="{65C96F23-4654-4F56-90D8-364B3DAC3FC3}"/>
              </a:ext>
            </a:extLst>
          </p:cNvPr>
          <p:cNvSpPr/>
          <p:nvPr userDrawn="1"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70;p5">
            <a:extLst>
              <a:ext uri="{FF2B5EF4-FFF2-40B4-BE49-F238E27FC236}">
                <a16:creationId xmlns:a16="http://schemas.microsoft.com/office/drawing/2014/main" id="{F981661A-B8D8-4A08-AA60-0D35A33001B0}"/>
              </a:ext>
            </a:extLst>
          </p:cNvPr>
          <p:cNvGrpSpPr/>
          <p:nvPr userDrawn="1"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" name="Google Shape;71;p5">
              <a:extLst>
                <a:ext uri="{FF2B5EF4-FFF2-40B4-BE49-F238E27FC236}">
                  <a16:creationId xmlns:a16="http://schemas.microsoft.com/office/drawing/2014/main" id="{EF5E6147-E15A-4789-B5B4-74FA1051B080}"/>
                </a:ext>
              </a:extLst>
            </p:cNvPr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2;p5">
              <a:extLst>
                <a:ext uri="{FF2B5EF4-FFF2-40B4-BE49-F238E27FC236}">
                  <a16:creationId xmlns:a16="http://schemas.microsoft.com/office/drawing/2014/main" id="{3FCFEED6-9F7B-4A7D-8878-7C92CB8E0F82}"/>
                </a:ext>
              </a:extLst>
            </p:cNvPr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73;p5">
            <a:extLst>
              <a:ext uri="{FF2B5EF4-FFF2-40B4-BE49-F238E27FC236}">
                <a16:creationId xmlns:a16="http://schemas.microsoft.com/office/drawing/2014/main" id="{DD5BF70D-EE4E-4336-934F-3B5E247AF9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" name="Google Shape;74;p5">
            <a:extLst>
              <a:ext uri="{FF2B5EF4-FFF2-40B4-BE49-F238E27FC236}">
                <a16:creationId xmlns:a16="http://schemas.microsoft.com/office/drawing/2014/main" id="{4010715A-1A98-4BCD-BBE6-CA6202062D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" name="Google Shape;75;p5">
            <a:extLst>
              <a:ext uri="{FF2B5EF4-FFF2-40B4-BE49-F238E27FC236}">
                <a16:creationId xmlns:a16="http://schemas.microsoft.com/office/drawing/2014/main" id="{633C57B4-2BD8-4905-BBFD-33ED2E408C5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05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213;p16" descr="offset_comp_343059.jpg">
            <a:extLst>
              <a:ext uri="{FF2B5EF4-FFF2-40B4-BE49-F238E27FC236}">
                <a16:creationId xmlns:a16="http://schemas.microsoft.com/office/drawing/2014/main" id="{DF710257-791E-43BF-8E5E-4628EDD22E17}"/>
              </a:ext>
            </a:extLst>
          </p:cNvPr>
          <p:cNvPicPr preferRelativeResize="0"/>
          <p:nvPr userDrawn="1"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5" name="Google Shape;214;p16">
            <a:extLst>
              <a:ext uri="{FF2B5EF4-FFF2-40B4-BE49-F238E27FC236}">
                <a16:creationId xmlns:a16="http://schemas.microsoft.com/office/drawing/2014/main" id="{F6FB8AF6-D935-4865-883E-2BDCA4E3B6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" name="Google Shape;215;p16">
            <a:extLst>
              <a:ext uri="{FF2B5EF4-FFF2-40B4-BE49-F238E27FC236}">
                <a16:creationId xmlns:a16="http://schemas.microsoft.com/office/drawing/2014/main" id="{13822AF3-C9CF-42E6-8BF9-1DA9B68C89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96235" y="1567550"/>
            <a:ext cx="4840290" cy="24867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216;p16">
            <a:extLst>
              <a:ext uri="{FF2B5EF4-FFF2-40B4-BE49-F238E27FC236}">
                <a16:creationId xmlns:a16="http://schemas.microsoft.com/office/drawing/2014/main" id="{678D9844-CD85-4E0F-8FA3-41C1A3D4372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" name="Google Shape;217;p16">
            <a:hlinkClick r:id="" action="ppaction://noaction"/>
            <a:extLst>
              <a:ext uri="{FF2B5EF4-FFF2-40B4-BE49-F238E27FC236}">
                <a16:creationId xmlns:a16="http://schemas.microsoft.com/office/drawing/2014/main" id="{6CEB97F3-9007-4FD4-9B7B-28D726FCAA34}"/>
              </a:ext>
            </a:extLst>
          </p:cNvPr>
          <p:cNvSpPr/>
          <p:nvPr userDrawn="1"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18;p16">
            <a:hlinkClick r:id="" action="ppaction://noaction"/>
            <a:extLst>
              <a:ext uri="{FF2B5EF4-FFF2-40B4-BE49-F238E27FC236}">
                <a16:creationId xmlns:a16="http://schemas.microsoft.com/office/drawing/2014/main" id="{1E5847C1-B6D6-4714-83DA-F1A861A48B04}"/>
              </a:ext>
            </a:extLst>
          </p:cNvPr>
          <p:cNvSpPr/>
          <p:nvPr userDrawn="1"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19;p16">
            <a:hlinkClick r:id="" action="ppaction://noaction"/>
            <a:extLst>
              <a:ext uri="{FF2B5EF4-FFF2-40B4-BE49-F238E27FC236}">
                <a16:creationId xmlns:a16="http://schemas.microsoft.com/office/drawing/2014/main" id="{35799E40-B887-4670-AE73-5A01CC5D1161}"/>
              </a:ext>
            </a:extLst>
          </p:cNvPr>
          <p:cNvSpPr/>
          <p:nvPr userDrawn="1"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20;p16">
            <a:hlinkClick r:id="" action="ppaction://noaction"/>
            <a:extLst>
              <a:ext uri="{FF2B5EF4-FFF2-40B4-BE49-F238E27FC236}">
                <a16:creationId xmlns:a16="http://schemas.microsoft.com/office/drawing/2014/main" id="{10343289-4E7A-4666-9686-4C8DEB2CE3B5}"/>
              </a:ext>
            </a:extLst>
          </p:cNvPr>
          <p:cNvSpPr/>
          <p:nvPr userDrawn="1"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221;p16">
            <a:extLst>
              <a:ext uri="{FF2B5EF4-FFF2-40B4-BE49-F238E27FC236}">
                <a16:creationId xmlns:a16="http://schemas.microsoft.com/office/drawing/2014/main" id="{C4A018C7-1913-43CE-B7D5-8BB911174440}"/>
              </a:ext>
            </a:extLst>
          </p:cNvPr>
          <p:cNvGrpSpPr/>
          <p:nvPr userDrawn="1"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" name="Google Shape;222;p16">
              <a:extLst>
                <a:ext uri="{FF2B5EF4-FFF2-40B4-BE49-F238E27FC236}">
                  <a16:creationId xmlns:a16="http://schemas.microsoft.com/office/drawing/2014/main" id="{37C6BA52-2BB0-4FB8-8B28-D3476095FCA1}"/>
                </a:ext>
              </a:extLst>
            </p:cNvPr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23;p16">
              <a:extLst>
                <a:ext uri="{FF2B5EF4-FFF2-40B4-BE49-F238E27FC236}">
                  <a16:creationId xmlns:a16="http://schemas.microsoft.com/office/drawing/2014/main" id="{CE049388-7EA9-4F1D-8E82-594CE4397CE2}"/>
                </a:ext>
              </a:extLst>
            </p:cNvPr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98134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6;p5">
            <a:hlinkClick r:id="" action="ppaction://noaction"/>
            <a:extLst>
              <a:ext uri="{FF2B5EF4-FFF2-40B4-BE49-F238E27FC236}">
                <a16:creationId xmlns:a16="http://schemas.microsoft.com/office/drawing/2014/main" id="{2D3DD650-004E-4633-A519-BC9BA9F26A65}"/>
              </a:ext>
            </a:extLst>
          </p:cNvPr>
          <p:cNvSpPr/>
          <p:nvPr userDrawn="1"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67;p5">
            <a:hlinkClick r:id="" action="ppaction://noaction"/>
            <a:extLst>
              <a:ext uri="{FF2B5EF4-FFF2-40B4-BE49-F238E27FC236}">
                <a16:creationId xmlns:a16="http://schemas.microsoft.com/office/drawing/2014/main" id="{1D0613B6-F0F0-4BB3-AEBE-6BC39997C9DF}"/>
              </a:ext>
            </a:extLst>
          </p:cNvPr>
          <p:cNvSpPr/>
          <p:nvPr userDrawn="1"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8;p5">
            <a:hlinkClick r:id="" action="ppaction://noaction"/>
            <a:extLst>
              <a:ext uri="{FF2B5EF4-FFF2-40B4-BE49-F238E27FC236}">
                <a16:creationId xmlns:a16="http://schemas.microsoft.com/office/drawing/2014/main" id="{107BB4B4-3F37-413B-9157-59F09CE85FBC}"/>
              </a:ext>
            </a:extLst>
          </p:cNvPr>
          <p:cNvSpPr/>
          <p:nvPr userDrawn="1"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9;p5">
            <a:hlinkClick r:id="" action="ppaction://noaction"/>
            <a:extLst>
              <a:ext uri="{FF2B5EF4-FFF2-40B4-BE49-F238E27FC236}">
                <a16:creationId xmlns:a16="http://schemas.microsoft.com/office/drawing/2014/main" id="{65C96F23-4654-4F56-90D8-364B3DAC3FC3}"/>
              </a:ext>
            </a:extLst>
          </p:cNvPr>
          <p:cNvSpPr/>
          <p:nvPr userDrawn="1"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70;p5">
            <a:extLst>
              <a:ext uri="{FF2B5EF4-FFF2-40B4-BE49-F238E27FC236}">
                <a16:creationId xmlns:a16="http://schemas.microsoft.com/office/drawing/2014/main" id="{F981661A-B8D8-4A08-AA60-0D35A33001B0}"/>
              </a:ext>
            </a:extLst>
          </p:cNvPr>
          <p:cNvGrpSpPr/>
          <p:nvPr userDrawn="1"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" name="Google Shape;71;p5">
              <a:extLst>
                <a:ext uri="{FF2B5EF4-FFF2-40B4-BE49-F238E27FC236}">
                  <a16:creationId xmlns:a16="http://schemas.microsoft.com/office/drawing/2014/main" id="{EF5E6147-E15A-4789-B5B4-74FA1051B080}"/>
                </a:ext>
              </a:extLst>
            </p:cNvPr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2;p5">
              <a:extLst>
                <a:ext uri="{FF2B5EF4-FFF2-40B4-BE49-F238E27FC236}">
                  <a16:creationId xmlns:a16="http://schemas.microsoft.com/office/drawing/2014/main" id="{3FCFEED6-9F7B-4A7D-8878-7C92CB8E0F82}"/>
                </a:ext>
              </a:extLst>
            </p:cNvPr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73;p5">
            <a:extLst>
              <a:ext uri="{FF2B5EF4-FFF2-40B4-BE49-F238E27FC236}">
                <a16:creationId xmlns:a16="http://schemas.microsoft.com/office/drawing/2014/main" id="{DD5BF70D-EE4E-4336-934F-3B5E247AF9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75;p5">
            <a:extLst>
              <a:ext uri="{FF2B5EF4-FFF2-40B4-BE49-F238E27FC236}">
                <a16:creationId xmlns:a16="http://schemas.microsoft.com/office/drawing/2014/main" id="{633C57B4-2BD8-4905-BBFD-33ED2E408C5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82C2FB-4D3C-4D40-9C31-5D09A2B272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6988" y="1533525"/>
            <a:ext cx="7038975" cy="32162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850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6;p5">
            <a:hlinkClick r:id="" action="ppaction://noaction"/>
            <a:extLst>
              <a:ext uri="{FF2B5EF4-FFF2-40B4-BE49-F238E27FC236}">
                <a16:creationId xmlns:a16="http://schemas.microsoft.com/office/drawing/2014/main" id="{2D3DD650-004E-4633-A519-BC9BA9F26A65}"/>
              </a:ext>
            </a:extLst>
          </p:cNvPr>
          <p:cNvSpPr/>
          <p:nvPr userDrawn="1"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67;p5">
            <a:hlinkClick r:id="" action="ppaction://noaction"/>
            <a:extLst>
              <a:ext uri="{FF2B5EF4-FFF2-40B4-BE49-F238E27FC236}">
                <a16:creationId xmlns:a16="http://schemas.microsoft.com/office/drawing/2014/main" id="{1D0613B6-F0F0-4BB3-AEBE-6BC39997C9DF}"/>
              </a:ext>
            </a:extLst>
          </p:cNvPr>
          <p:cNvSpPr/>
          <p:nvPr userDrawn="1"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68;p5">
            <a:hlinkClick r:id="" action="ppaction://noaction"/>
            <a:extLst>
              <a:ext uri="{FF2B5EF4-FFF2-40B4-BE49-F238E27FC236}">
                <a16:creationId xmlns:a16="http://schemas.microsoft.com/office/drawing/2014/main" id="{107BB4B4-3F37-413B-9157-59F09CE85FBC}"/>
              </a:ext>
            </a:extLst>
          </p:cNvPr>
          <p:cNvSpPr/>
          <p:nvPr userDrawn="1"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9;p5">
            <a:hlinkClick r:id="" action="ppaction://noaction"/>
            <a:extLst>
              <a:ext uri="{FF2B5EF4-FFF2-40B4-BE49-F238E27FC236}">
                <a16:creationId xmlns:a16="http://schemas.microsoft.com/office/drawing/2014/main" id="{65C96F23-4654-4F56-90D8-364B3DAC3FC3}"/>
              </a:ext>
            </a:extLst>
          </p:cNvPr>
          <p:cNvSpPr/>
          <p:nvPr userDrawn="1"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70;p5">
            <a:extLst>
              <a:ext uri="{FF2B5EF4-FFF2-40B4-BE49-F238E27FC236}">
                <a16:creationId xmlns:a16="http://schemas.microsoft.com/office/drawing/2014/main" id="{F981661A-B8D8-4A08-AA60-0D35A33001B0}"/>
              </a:ext>
            </a:extLst>
          </p:cNvPr>
          <p:cNvGrpSpPr/>
          <p:nvPr userDrawn="1"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" name="Google Shape;71;p5">
              <a:extLst>
                <a:ext uri="{FF2B5EF4-FFF2-40B4-BE49-F238E27FC236}">
                  <a16:creationId xmlns:a16="http://schemas.microsoft.com/office/drawing/2014/main" id="{EF5E6147-E15A-4789-B5B4-74FA1051B080}"/>
                </a:ext>
              </a:extLst>
            </p:cNvPr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2;p5">
              <a:extLst>
                <a:ext uri="{FF2B5EF4-FFF2-40B4-BE49-F238E27FC236}">
                  <a16:creationId xmlns:a16="http://schemas.microsoft.com/office/drawing/2014/main" id="{3FCFEED6-9F7B-4A7D-8878-7C92CB8E0F82}"/>
                </a:ext>
              </a:extLst>
            </p:cNvPr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73;p5">
            <a:extLst>
              <a:ext uri="{FF2B5EF4-FFF2-40B4-BE49-F238E27FC236}">
                <a16:creationId xmlns:a16="http://schemas.microsoft.com/office/drawing/2014/main" id="{DD5BF70D-EE4E-4336-934F-3B5E247AF9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6350" y="1604778"/>
            <a:ext cx="3583641" cy="19498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13" name="Google Shape;75;p5">
            <a:extLst>
              <a:ext uri="{FF2B5EF4-FFF2-40B4-BE49-F238E27FC236}">
                <a16:creationId xmlns:a16="http://schemas.microsoft.com/office/drawing/2014/main" id="{633C57B4-2BD8-4905-BBFD-33ED2E408C5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82C2FB-4D3C-4D40-9C31-5D09A2B272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89612" y="393751"/>
            <a:ext cx="4046351" cy="435605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134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Lato</vt:lpstr>
      <vt:lpstr>Arial</vt:lpstr>
      <vt:lpstr>Montserrat</vt:lpstr>
      <vt:lpstr>Focus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Prototyping Presentation</dc:title>
  <dc:creator>UBCO Laptop</dc:creator>
  <cp:lastModifiedBy>UBCO Laptop</cp:lastModifiedBy>
  <cp:revision>7</cp:revision>
  <dcterms:modified xsi:type="dcterms:W3CDTF">2024-01-16T17:16:49Z</dcterms:modified>
</cp:coreProperties>
</file>